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376" r:id="rId3"/>
    <p:sldId id="375" r:id="rId4"/>
    <p:sldId id="377" r:id="rId5"/>
    <p:sldId id="268" r:id="rId6"/>
    <p:sldId id="319" r:id="rId7"/>
    <p:sldId id="274" r:id="rId8"/>
    <p:sldId id="271" r:id="rId9"/>
    <p:sldId id="269" r:id="rId10"/>
    <p:sldId id="267" r:id="rId11"/>
    <p:sldId id="292" r:id="rId12"/>
    <p:sldId id="332" r:id="rId13"/>
    <p:sldId id="296" r:id="rId14"/>
    <p:sldId id="299" r:id="rId15"/>
    <p:sldId id="294" r:id="rId16"/>
    <p:sldId id="322" r:id="rId17"/>
    <p:sldId id="320" r:id="rId18"/>
    <p:sldId id="304" r:id="rId19"/>
    <p:sldId id="334" r:id="rId20"/>
    <p:sldId id="333" r:id="rId21"/>
    <p:sldId id="293" r:id="rId22"/>
    <p:sldId id="305" r:id="rId23"/>
    <p:sldId id="313" r:id="rId24"/>
    <p:sldId id="336" r:id="rId25"/>
    <p:sldId id="298" r:id="rId26"/>
    <p:sldId id="321" r:id="rId27"/>
    <p:sldId id="276" r:id="rId28"/>
    <p:sldId id="300" r:id="rId29"/>
    <p:sldId id="301" r:id="rId30"/>
    <p:sldId id="339" r:id="rId31"/>
    <p:sldId id="330" r:id="rId32"/>
    <p:sldId id="378" r:id="rId33"/>
    <p:sldId id="379" r:id="rId34"/>
    <p:sldId id="340" r:id="rId35"/>
    <p:sldId id="341" r:id="rId36"/>
    <p:sldId id="342" r:id="rId37"/>
    <p:sldId id="323" r:id="rId38"/>
    <p:sldId id="316" r:id="rId39"/>
    <p:sldId id="290" r:id="rId40"/>
    <p:sldId id="317" r:id="rId41"/>
    <p:sldId id="318" r:id="rId42"/>
    <p:sldId id="397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1" r:id="rId54"/>
    <p:sldId id="390" r:id="rId55"/>
    <p:sldId id="392" r:id="rId56"/>
    <p:sldId id="393" r:id="rId57"/>
    <p:sldId id="394" r:id="rId58"/>
    <p:sldId id="395" r:id="rId59"/>
    <p:sldId id="396" r:id="rId60"/>
  </p:sldIdLst>
  <p:sldSz cx="9144000" cy="6858000" type="screen4x3"/>
  <p:notesSz cx="6858000" cy="9144000"/>
  <p:custDataLst>
    <p:tags r:id="rId6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6"/>
            <p14:sldId id="299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301"/>
            <p14:sldId id="339"/>
            <p14:sldId id="330"/>
            <p14:sldId id="378"/>
            <p14:sldId id="379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</a:t>
            </a:r>
            <a:r>
              <a:rPr lang="en-US" dirty="0" smtClean="0"/>
              <a:t>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47857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270034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1712</TotalTime>
  <Words>2526</Words>
  <Application>Microsoft Macintosh PowerPoint</Application>
  <PresentationFormat>On-screen Show (4:3)</PresentationFormat>
  <Paragraphs>387</Paragraphs>
  <Slides>59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Pancreatic Function and Glucoregulation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Glycogenesis</vt:lpstr>
      <vt:lpstr>Glycogenolysis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Pathophysiology of Glucose Control</vt:lpstr>
      <vt:lpstr>Type I Diabetes Results from a Loss of Beta Cells</vt:lpstr>
      <vt:lpstr>Type II Diabetes</vt:lpstr>
      <vt:lpstr>Why Is There Insulin Resistance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192</cp:revision>
  <dcterms:created xsi:type="dcterms:W3CDTF">2013-10-29T15:49:59Z</dcterms:created>
  <dcterms:modified xsi:type="dcterms:W3CDTF">2015-03-30T19:49:29Z</dcterms:modified>
</cp:coreProperties>
</file>